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6" r:id="rId6"/>
    <p:sldId id="261" r:id="rId7"/>
    <p:sldId id="262" r:id="rId8"/>
    <p:sldId id="263" r:id="rId9"/>
    <p:sldId id="264" r:id="rId10"/>
    <p:sldId id="258" r:id="rId11"/>
    <p:sldId id="25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42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69F2FD-285C-0F4B-A62F-EACDE1639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95" y="0"/>
            <a:ext cx="8993105" cy="51435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0C6771F-97CD-D14D-8822-79E94269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4" y="2216868"/>
            <a:ext cx="3956195" cy="641965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99A5D-1C01-9C4A-92BC-3BA71E6AA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862" y="1216838"/>
            <a:ext cx="1256832" cy="9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6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60232" y="480399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116946-616C-C94B-AFF5-2149E9FB0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94" y="-1"/>
            <a:ext cx="8993106" cy="51435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3003D-CE30-D447-8B36-0C600D35B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114" y="4724665"/>
            <a:ext cx="1096595" cy="26376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994B7A-AB2B-ED41-8230-D0136A2AD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114" y="2261467"/>
            <a:ext cx="3725459" cy="879112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75AAB25-8819-C444-A1DF-A63E35D5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2008" y="476726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</a:lstStyle>
          <a:p>
            <a:fld id="{9220A0DF-CBC2-674B-ABF2-6581B22A58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61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62A01-19C5-984A-813B-9F6B7DE3B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95" y="0"/>
            <a:ext cx="8993105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F6214A-AACD-0145-A886-A62B785D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4" y="2216868"/>
            <a:ext cx="3956195" cy="641965"/>
          </a:xfrm>
          <a:prstGeom prst="rect">
            <a:avLst/>
          </a:prstGeom>
        </p:spPr>
        <p:txBody>
          <a:bodyPr/>
          <a:lstStyle>
            <a:lvl1pP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774D0F-5FE9-8047-92C5-7A7F43C7AF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862" y="1216838"/>
            <a:ext cx="1256832" cy="904919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326D048-A378-F740-A081-F6F91586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34" y="2980043"/>
            <a:ext cx="3956195" cy="1358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Foco" panose="020B0504050202020203" pitchFamily="34" charset="0"/>
                <a:cs typeface="Foco" panose="020B0504050202020203" pitchFamily="34" charset="0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999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1" y="2250767"/>
            <a:ext cx="3956195" cy="641965"/>
          </a:xfrm>
        </p:spPr>
        <p:txBody>
          <a:bodyPr/>
          <a:lstStyle/>
          <a:p>
            <a:r>
              <a:rPr lang="ru-RU" dirty="0">
                <a:latin typeface="Gotham Pro" pitchFamily="50" charset="0"/>
                <a:cs typeface="Gotham Pro" pitchFamily="50" charset="0"/>
              </a:rPr>
              <a:t>Название</a:t>
            </a:r>
            <a:r>
              <a:rPr lang="ru-RU" dirty="0"/>
              <a:t>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F2E10-238D-437F-B0FA-783E1CE14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65" y="3440630"/>
            <a:ext cx="3956195" cy="1358581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Ключевая фраза, характеризующая продукт или технологию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08335" y="2602356"/>
            <a:ext cx="4104456" cy="99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7494"/>
            <a:ext cx="4104456" cy="7560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otham Pro" pitchFamily="50" charset="0"/>
                <a:cs typeface="Gotham Pro" pitchFamily="50" charset="0"/>
              </a:rPr>
              <a:t>Логотип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3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otham Pro" pitchFamily="50" charset="0"/>
                <a:cs typeface="Gotham Pro" pitchFamily="50" charset="0"/>
              </a:rPr>
              <a:t>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385" y="1419622"/>
            <a:ext cx="8507288" cy="3394472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История и динамика развития проекта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Опыт реализации аналогичных или близких проектов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Примеры реализованных кейсов с показателями эффективности проектов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Отзывы, рекомендации Ваших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88433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Gotham Pro" pitchFamily="50" charset="0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394472"/>
          </a:xfrm>
        </p:spPr>
        <p:txBody>
          <a:bodyPr/>
          <a:lstStyle/>
          <a:p>
            <a:r>
              <a:rPr lang="ru-RU" dirty="0">
                <a:cs typeface="Gotham Pro" pitchFamily="50" charset="0"/>
              </a:rPr>
              <a:t>ФИО, должность, номер телефона, почта контактного лица</a:t>
            </a:r>
          </a:p>
          <a:p>
            <a:r>
              <a:rPr lang="ru-RU" dirty="0">
                <a:cs typeface="Gotham Pro" pitchFamily="50" charset="0"/>
              </a:rPr>
              <a:t>Ссылка на сайт проекта, страницы в социальных сетях,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97706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/>
          <a:lstStyle/>
          <a:p>
            <a:r>
              <a:rPr lang="ru-RU" dirty="0">
                <a:latin typeface="Gotham Pro" pitchFamily="50" charset="0"/>
                <a:cs typeface="Gotham Pro" pitchFamily="50" charset="0"/>
              </a:rPr>
              <a:t>Общая информация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3394472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Направление, к которому относится проект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Краткое резюме проекта (5 предложений)</a:t>
            </a:r>
          </a:p>
          <a:p>
            <a:endParaRPr lang="ru-RU" dirty="0">
              <a:latin typeface="Gotham Pro" pitchFamily="50" charset="0"/>
              <a:cs typeface="Gotham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2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otham Pro" pitchFamily="50" charset="0"/>
                <a:cs typeface="Gotham Pro" pitchFamily="50" charset="0"/>
              </a:rPr>
              <a:t>Проблема и решение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Описание проблемы, на решение которой направлен проект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Как проект решает описанную проблему, и в чем заключается </a:t>
            </a:r>
            <a:r>
              <a:rPr lang="ru-RU" dirty="0" err="1"/>
              <a:t>инновационность</a:t>
            </a:r>
            <a:r>
              <a:rPr lang="ru-RU" dirty="0"/>
              <a:t> подхода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Описание основных технологических и рыночных трендов в сфере проекта</a:t>
            </a:r>
          </a:p>
          <a:p>
            <a:pPr marL="0" indent="0">
              <a:buNone/>
            </a:pPr>
            <a:endParaRPr lang="ru-RU" dirty="0">
              <a:latin typeface="Gotham Pro" pitchFamily="50" charset="0"/>
              <a:cs typeface="Gotham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2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166" y="1749028"/>
            <a:ext cx="8229600" cy="3394472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Описание базовой технологии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Имеющие отношение к проекту научные публикации, патенты, разработки Заявителя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Технология</a:t>
            </a:r>
          </a:p>
        </p:txBody>
      </p:sp>
    </p:spTree>
    <p:extLst>
      <p:ext uri="{BB962C8B-B14F-4D97-AF65-F5344CB8AC3E}">
        <p14:creationId xmlns:p14="http://schemas.microsoft.com/office/powerpoint/2010/main" val="181896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385" y="1419622"/>
            <a:ext cx="8507288" cy="3394472"/>
          </a:xfrm>
        </p:spPr>
        <p:txBody>
          <a:bodyPr>
            <a:normAutofit/>
          </a:bodyPr>
          <a:lstStyle/>
          <a:p>
            <a:pPr marL="171450" indent="-171450" defTabSz="685800">
              <a:buFont typeface="Wingdings" panose="05000000000000000000" pitchFamily="2" charset="2"/>
              <a:buChar char="ü"/>
            </a:pPr>
            <a:r>
              <a:rPr lang="ru-RU" dirty="0"/>
              <a:t>Предлагаемый формат бизнес-взаимодействия с Заказчиками</a:t>
            </a:r>
          </a:p>
          <a:p>
            <a:pPr marL="171450" indent="-171450" defTabSz="685800">
              <a:buFont typeface="Wingdings" panose="05000000000000000000" pitchFamily="2" charset="2"/>
              <a:buChar char="ü"/>
            </a:pPr>
            <a:r>
              <a:rPr lang="ru-RU" dirty="0"/>
              <a:t>Текущий статус разработки</a:t>
            </a:r>
          </a:p>
          <a:p>
            <a:pPr marL="171450" indent="-171450" defTabSz="685800">
              <a:buFont typeface="Wingdings" panose="05000000000000000000" pitchFamily="2" charset="2"/>
              <a:buChar char="ü"/>
            </a:pPr>
            <a:r>
              <a:rPr lang="ru-RU" dirty="0"/>
              <a:t>Ключевые цели проекта и ориентировочный срок их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337061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Эффекты от внедрения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394472"/>
          </a:xfrm>
        </p:spPr>
        <p:txBody>
          <a:bodyPr/>
          <a:lstStyle/>
          <a:p>
            <a:pPr marL="171450" indent="-171450" defTabSz="685800">
              <a:buFont typeface="Wingdings" panose="05000000000000000000" pitchFamily="2" charset="2"/>
              <a:buChar char="ü"/>
            </a:pPr>
            <a:r>
              <a:rPr lang="ru-RU" dirty="0"/>
              <a:t>Расчет экономического эффекта от внедрения</a:t>
            </a:r>
          </a:p>
          <a:p>
            <a:pPr marL="171450" indent="-171450" defTabSz="685800">
              <a:buFont typeface="Wingdings" panose="05000000000000000000" pitchFamily="2" charset="2"/>
              <a:buChar char="ü"/>
            </a:pPr>
            <a:r>
              <a:rPr lang="ru-RU" dirty="0"/>
              <a:t>Расчет бюджета пилотного внедрения </a:t>
            </a:r>
          </a:p>
          <a:p>
            <a:pPr marL="171450" indent="-171450" defTabSz="685800">
              <a:buFont typeface="Wingdings" panose="05000000000000000000" pitchFamily="2" charset="2"/>
              <a:buChar char="ü"/>
            </a:pPr>
            <a:r>
              <a:rPr lang="ru-RU" dirty="0"/>
              <a:t>Другие эффекты (технологический и т.п.)</a:t>
            </a:r>
            <a:endParaRPr lang="ru-RU" dirty="0">
              <a:latin typeface="Gotham Pro" pitchFamily="50" charset="0"/>
              <a:cs typeface="Gotham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otham Pro" pitchFamily="50" charset="0"/>
                <a:cs typeface="Gotham Pro" pitchFamily="50" charset="0"/>
              </a:rPr>
              <a:t>Конкуренты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276" y="1203598"/>
            <a:ext cx="8229600" cy="3394472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Описание наиболее близких аналогов и преимуществ предлагаемого решения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Компании, институты, ведущие близкие разработки и преимущества решения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Конкурентные преимущества Вашего решения в сравнении с другими</a:t>
            </a:r>
          </a:p>
        </p:txBody>
      </p:sp>
    </p:spTree>
    <p:extLst>
      <p:ext uri="{BB962C8B-B14F-4D97-AF65-F5344CB8AC3E}">
        <p14:creationId xmlns:p14="http://schemas.microsoft.com/office/powerpoint/2010/main" val="395402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otham Pro" pitchFamily="50" charset="0"/>
                <a:cs typeface="Gotham Pro" pitchFamily="50" charset="0"/>
              </a:rPr>
              <a:t>Параметры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98" y="1419622"/>
            <a:ext cx="8229600" cy="1566174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Потенциальные клиенты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Рынки, на которых потенциально может быть реализован проект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/>
              <a:t>Оценка объема рынка, его динамика, позиционирование проекта на нем</a:t>
            </a:r>
          </a:p>
        </p:txBody>
      </p:sp>
    </p:spTree>
    <p:extLst>
      <p:ext uri="{BB962C8B-B14F-4D97-AF65-F5344CB8AC3E}">
        <p14:creationId xmlns:p14="http://schemas.microsoft.com/office/powerpoint/2010/main" val="370606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otham Pro" pitchFamily="50" charset="0"/>
                <a:cs typeface="Gotham Pro" pitchFamily="50" charset="0"/>
              </a:rPr>
              <a:t>Команда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9622"/>
            <a:ext cx="8229600" cy="3394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Ключевые члены команды проекта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cs typeface="Gotham Pro" pitchFamily="50" charset="0"/>
              </a:rPr>
              <a:t>Общее количество членов команды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cs typeface="Gotham Pro" pitchFamily="50" charset="0"/>
              </a:rPr>
              <a:t>Краткое описание опыта членов команды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cs typeface="Gotham Pro" pitchFamily="50" charset="0"/>
              </a:rPr>
              <a:t>Менторы / консультанты (если есть)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cs typeface="Gotham Pro" pitchFamily="50" charset="0"/>
              </a:rPr>
              <a:t>Орг. структура компании (по ролям)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cs typeface="Gotham Pro" pitchFamily="50" charset="0"/>
              </a:rPr>
              <a:t>Организация внедрения, поддержки и разработки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20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241</Words>
  <Application>Microsoft Office PowerPoint</Application>
  <PresentationFormat>Экран (16:9)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Foco</vt:lpstr>
      <vt:lpstr>Gotham Pro</vt:lpstr>
      <vt:lpstr>Wingdings</vt:lpstr>
      <vt:lpstr>Тема Office</vt:lpstr>
      <vt:lpstr>Название проекта</vt:lpstr>
      <vt:lpstr>Общая информация</vt:lpstr>
      <vt:lpstr>Проблема и решение</vt:lpstr>
      <vt:lpstr>Презентация PowerPoint</vt:lpstr>
      <vt:lpstr>Цели проекта</vt:lpstr>
      <vt:lpstr>Эффекты от внедрения</vt:lpstr>
      <vt:lpstr>Конкуренты</vt:lpstr>
      <vt:lpstr>Параметры рынка</vt:lpstr>
      <vt:lpstr>Команда</vt:lpstr>
      <vt:lpstr>Опыт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Sony</dc:creator>
  <cp:lastModifiedBy>Рязанов Алексей Николаевич</cp:lastModifiedBy>
  <cp:revision>17</cp:revision>
  <dcterms:created xsi:type="dcterms:W3CDTF">2015-07-19T16:15:45Z</dcterms:created>
  <dcterms:modified xsi:type="dcterms:W3CDTF">2023-04-06T10:04:34Z</dcterms:modified>
</cp:coreProperties>
</file>